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60" r:id="rId4"/>
    <p:sldId id="259"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4660"/>
  </p:normalViewPr>
  <p:slideViewPr>
    <p:cSldViewPr snapToGrid="0">
      <p:cViewPr varScale="1">
        <p:scale>
          <a:sx n="58" d="100"/>
          <a:sy n="58"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43247452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61048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3B3FD2-BABC-4C74-A6EE-C3BA048FCB7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58511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3441563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3B3FD2-BABC-4C74-A6EE-C3BA048FCB7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3298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3916781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2957438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4830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189273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AF4AD-5A98-450F-9A7E-0E84F4514057}"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43756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112859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6AF4AD-5A98-450F-9A7E-0E84F4514057}"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218802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6AF4AD-5A98-450F-9A7E-0E84F4514057}"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178665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AF4AD-5A98-450F-9A7E-0E84F4514057}"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112779267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144835938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6AF4AD-5A98-450F-9A7E-0E84F4514057}"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3B3FD2-BABC-4C74-A6EE-C3BA048FCB7C}" type="slidenum">
              <a:rPr lang="en-US" smtClean="0"/>
              <a:t>‹#›</a:t>
            </a:fld>
            <a:endParaRPr lang="en-US"/>
          </a:p>
        </p:txBody>
      </p:sp>
    </p:spTree>
    <p:extLst>
      <p:ext uri="{BB962C8B-B14F-4D97-AF65-F5344CB8AC3E}">
        <p14:creationId xmlns:p14="http://schemas.microsoft.com/office/powerpoint/2010/main" val="349461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F6AF4AD-5A98-450F-9A7E-0E84F4514057}" type="datetimeFigureOut">
              <a:rPr lang="en-US" smtClean="0"/>
              <a:t>11/5/2019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3B3FD2-BABC-4C74-A6EE-C3BA048FCB7C}" type="slidenum">
              <a:rPr lang="en-US" smtClean="0"/>
              <a:t>‹#›</a:t>
            </a:fld>
            <a:endParaRPr lang="en-US"/>
          </a:p>
        </p:txBody>
      </p:sp>
    </p:spTree>
    <p:extLst>
      <p:ext uri="{BB962C8B-B14F-4D97-AF65-F5344CB8AC3E}">
        <p14:creationId xmlns:p14="http://schemas.microsoft.com/office/powerpoint/2010/main" val="813351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AAB25A4-DD2E-47B2-9B07-43D5C3C83003}"/>
              </a:ext>
            </a:extLst>
          </p:cNvPr>
          <p:cNvSpPr>
            <a:spLocks noGrp="1"/>
          </p:cNvSpPr>
          <p:nvPr>
            <p:ph type="subTitle" idx="1"/>
          </p:nvPr>
        </p:nvSpPr>
        <p:spPr>
          <a:xfrm>
            <a:off x="3373061" y="4609779"/>
            <a:ext cx="8043613" cy="1126283"/>
          </a:xfrm>
        </p:spPr>
        <p:txBody>
          <a:bodyPr>
            <a:normAutofit/>
          </a:bodyPr>
          <a:lstStyle/>
          <a:p>
            <a:pPr algn="r"/>
            <a:endParaRPr lang="en-US" i="1" dirty="0"/>
          </a:p>
          <a:p>
            <a:pPr algn="r"/>
            <a:r>
              <a:rPr lang="en-US" i="1" dirty="0"/>
              <a:t>Shared with us in grace by Bishop Kenny Berry</a:t>
            </a:r>
          </a:p>
        </p:txBody>
      </p:sp>
      <p:sp>
        <p:nvSpPr>
          <p:cNvPr id="2" name="Title 1">
            <a:extLst>
              <a:ext uri="{FF2B5EF4-FFF2-40B4-BE49-F238E27FC236}">
                <a16:creationId xmlns:a16="http://schemas.microsoft.com/office/drawing/2014/main" id="{72914B52-5775-4D40-ABB4-B3A50F964E8B}"/>
              </a:ext>
            </a:extLst>
          </p:cNvPr>
          <p:cNvSpPr>
            <a:spLocks noGrp="1"/>
          </p:cNvSpPr>
          <p:nvPr>
            <p:ph type="ctrTitle"/>
          </p:nvPr>
        </p:nvSpPr>
        <p:spPr>
          <a:xfrm>
            <a:off x="3373062" y="1864865"/>
            <a:ext cx="8131550" cy="2262781"/>
          </a:xfrm>
        </p:spPr>
        <p:txBody>
          <a:bodyPr>
            <a:normAutofit/>
          </a:bodyPr>
          <a:lstStyle/>
          <a:p>
            <a:r>
              <a:rPr lang="en-US" sz="5400" b="1"/>
              <a:t>A Prayer for Orphans</a:t>
            </a:r>
          </a:p>
        </p:txBody>
      </p:sp>
      <p:sp>
        <p:nvSpPr>
          <p:cNvPr id="10" name="Rectangle 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Tree>
    <p:extLst>
      <p:ext uri="{BB962C8B-B14F-4D97-AF65-F5344CB8AC3E}">
        <p14:creationId xmlns:p14="http://schemas.microsoft.com/office/powerpoint/2010/main" val="340878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a:xfrm>
            <a:off x="2589212" y="1280160"/>
            <a:ext cx="8915400" cy="4821381"/>
          </a:xfrm>
        </p:spPr>
        <p:txBody>
          <a:bodyPr>
            <a:normAutofit lnSpcReduction="10000"/>
          </a:bodyPr>
          <a:lstStyle/>
          <a:p>
            <a:pPr marL="0" indent="0">
              <a:buNone/>
            </a:pPr>
            <a:r>
              <a:rPr lang="en-US" sz="4000" dirty="0"/>
              <a:t>Heavenly Father, the birth of your Son Jesus Christ brought great joy to Mary and Joseph. </a:t>
            </a:r>
          </a:p>
          <a:p>
            <a:pPr marL="0" indent="0">
              <a:buNone/>
            </a:pPr>
            <a:r>
              <a:rPr lang="en-US" sz="4000" dirty="0"/>
              <a:t>   We thank you for every child whose birth brought great joy into the world. So, we pray that these orphans will bring great joy to the family that will take them in. </a:t>
            </a:r>
          </a:p>
          <a:p>
            <a:pPr marL="0" indent="0">
              <a:buNone/>
            </a:pPr>
            <a:endParaRPr lang="en-US" sz="4000" dirty="0"/>
          </a:p>
        </p:txBody>
      </p:sp>
    </p:spTree>
    <p:extLst>
      <p:ext uri="{BB962C8B-B14F-4D97-AF65-F5344CB8AC3E}">
        <p14:creationId xmlns:p14="http://schemas.microsoft.com/office/powerpoint/2010/main" val="3343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0999-FAF9-4E40-866E-CED0E66C1D66}"/>
              </a:ext>
            </a:extLst>
          </p:cNvPr>
          <p:cNvSpPr>
            <a:spLocks noGrp="1"/>
          </p:cNvSpPr>
          <p:nvPr>
            <p:ph type="title"/>
          </p:nvPr>
        </p:nvSpPr>
        <p:spPr/>
        <p:txBody>
          <a:bodyPr/>
          <a:lstStyle/>
          <a:p>
            <a:pPr algn="ctr"/>
            <a:r>
              <a:rPr lang="en-US" dirty="0"/>
              <a:t> </a:t>
            </a:r>
          </a:p>
        </p:txBody>
      </p:sp>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p:txBody>
          <a:bodyPr>
            <a:noAutofit/>
          </a:bodyPr>
          <a:lstStyle/>
          <a:p>
            <a:pPr marL="0" indent="0">
              <a:buNone/>
            </a:pPr>
            <a:r>
              <a:rPr lang="en-US" sz="4000" dirty="0"/>
              <a:t>Heavenly Father, our prayer is that they grow up healthy in body and strong in spirit, through the grace of our Lord Jesus Christ.</a:t>
            </a:r>
          </a:p>
          <a:p>
            <a:pPr marL="0" indent="0">
              <a:buNone/>
            </a:pPr>
            <a:r>
              <a:rPr lang="en-US" sz="4000" dirty="0"/>
              <a:t> </a:t>
            </a:r>
          </a:p>
          <a:p>
            <a:pPr marL="0" indent="0">
              <a:buNone/>
            </a:pPr>
            <a:r>
              <a:rPr lang="en-US" sz="4000" dirty="0"/>
              <a:t>   </a:t>
            </a:r>
          </a:p>
        </p:txBody>
      </p:sp>
    </p:spTree>
    <p:extLst>
      <p:ext uri="{BB962C8B-B14F-4D97-AF65-F5344CB8AC3E}">
        <p14:creationId xmlns:p14="http://schemas.microsoft.com/office/powerpoint/2010/main" val="162183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0999-FAF9-4E40-866E-CED0E66C1D66}"/>
              </a:ext>
            </a:extLst>
          </p:cNvPr>
          <p:cNvSpPr>
            <a:spLocks noGrp="1"/>
          </p:cNvSpPr>
          <p:nvPr>
            <p:ph type="title"/>
          </p:nvPr>
        </p:nvSpPr>
        <p:spPr/>
        <p:txBody>
          <a:bodyPr/>
          <a:lstStyle/>
          <a:p>
            <a:pPr algn="ctr"/>
            <a:r>
              <a:rPr lang="en-US" dirty="0"/>
              <a:t> </a:t>
            </a:r>
          </a:p>
        </p:txBody>
      </p:sp>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a:xfrm>
            <a:off x="2589212" y="823610"/>
            <a:ext cx="8915400" cy="5287112"/>
          </a:xfrm>
        </p:spPr>
        <p:txBody>
          <a:bodyPr>
            <a:noAutofit/>
          </a:bodyPr>
          <a:lstStyle/>
          <a:p>
            <a:pPr marL="0" indent="0">
              <a:buNone/>
            </a:pPr>
            <a:r>
              <a:rPr lang="en-US" sz="3700" spc="-10" dirty="0"/>
              <a:t>Heavenly Father, we pray for the orphans that they may grow up in families, that as they begin to discover something of themselves and of your world, their gifts and talents may be used creatively, their decisions may be based on what is good and of real worth, and their lives may be directed in the paths you have planned.</a:t>
            </a:r>
          </a:p>
        </p:txBody>
      </p:sp>
    </p:spTree>
    <p:extLst>
      <p:ext uri="{BB962C8B-B14F-4D97-AF65-F5344CB8AC3E}">
        <p14:creationId xmlns:p14="http://schemas.microsoft.com/office/powerpoint/2010/main" val="28904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0999-FAF9-4E40-866E-CED0E66C1D66}"/>
              </a:ext>
            </a:extLst>
          </p:cNvPr>
          <p:cNvSpPr>
            <a:spLocks noGrp="1"/>
          </p:cNvSpPr>
          <p:nvPr>
            <p:ph type="title"/>
          </p:nvPr>
        </p:nvSpPr>
        <p:spPr/>
        <p:txBody>
          <a:bodyPr/>
          <a:lstStyle/>
          <a:p>
            <a:pPr algn="ctr"/>
            <a:r>
              <a:rPr lang="en-US" dirty="0"/>
              <a:t> </a:t>
            </a:r>
          </a:p>
        </p:txBody>
      </p:sp>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a:xfrm>
            <a:off x="2589212" y="1651470"/>
            <a:ext cx="8915400" cy="3777622"/>
          </a:xfrm>
        </p:spPr>
        <p:txBody>
          <a:bodyPr>
            <a:noAutofit/>
          </a:bodyPr>
          <a:lstStyle/>
          <a:p>
            <a:pPr marL="0" indent="0">
              <a:buNone/>
            </a:pPr>
            <a:r>
              <a:rPr lang="en-US" sz="4000" dirty="0"/>
              <a:t>Heavenly Father, we pray for their spiritual development, that they may grow up in the fear of God, in the faith of Christ, and in the fellowship of the Church, to love and serve you all their days.</a:t>
            </a:r>
          </a:p>
        </p:txBody>
      </p:sp>
    </p:spTree>
    <p:extLst>
      <p:ext uri="{BB962C8B-B14F-4D97-AF65-F5344CB8AC3E}">
        <p14:creationId xmlns:p14="http://schemas.microsoft.com/office/powerpoint/2010/main" val="72841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0999-FAF9-4E40-866E-CED0E66C1D66}"/>
              </a:ext>
            </a:extLst>
          </p:cNvPr>
          <p:cNvSpPr>
            <a:spLocks noGrp="1"/>
          </p:cNvSpPr>
          <p:nvPr>
            <p:ph type="title"/>
          </p:nvPr>
        </p:nvSpPr>
        <p:spPr/>
        <p:txBody>
          <a:bodyPr/>
          <a:lstStyle/>
          <a:p>
            <a:pPr algn="ctr"/>
            <a:r>
              <a:rPr lang="en-US" dirty="0"/>
              <a:t> </a:t>
            </a:r>
          </a:p>
        </p:txBody>
      </p:sp>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a:xfrm>
            <a:off x="2589212" y="1024644"/>
            <a:ext cx="8915400" cy="3777622"/>
          </a:xfrm>
        </p:spPr>
        <p:txBody>
          <a:bodyPr>
            <a:noAutofit/>
          </a:bodyPr>
          <a:lstStyle/>
          <a:p>
            <a:pPr marL="0" indent="0">
              <a:buNone/>
            </a:pPr>
            <a:r>
              <a:rPr lang="en-US" sz="4000" dirty="0"/>
              <a:t>Heavenly Father, grant to our orphan children this gift above all, that as they grow in years, they may grow also in the grace of our Lord Jesus Christ; so that when the time comes, they may go out into the life of the world strong in the faith of the Lord their God.</a:t>
            </a:r>
          </a:p>
        </p:txBody>
      </p:sp>
    </p:spTree>
    <p:extLst>
      <p:ext uri="{BB962C8B-B14F-4D97-AF65-F5344CB8AC3E}">
        <p14:creationId xmlns:p14="http://schemas.microsoft.com/office/powerpoint/2010/main" val="177263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0999-FAF9-4E40-866E-CED0E66C1D66}"/>
              </a:ext>
            </a:extLst>
          </p:cNvPr>
          <p:cNvSpPr>
            <a:spLocks noGrp="1"/>
          </p:cNvSpPr>
          <p:nvPr>
            <p:ph type="title"/>
          </p:nvPr>
        </p:nvSpPr>
        <p:spPr/>
        <p:txBody>
          <a:bodyPr/>
          <a:lstStyle/>
          <a:p>
            <a:pPr algn="ctr"/>
            <a:r>
              <a:rPr lang="en-US" dirty="0"/>
              <a:t> </a:t>
            </a:r>
          </a:p>
        </p:txBody>
      </p:sp>
      <p:sp>
        <p:nvSpPr>
          <p:cNvPr id="3" name="Content Placeholder 2">
            <a:extLst>
              <a:ext uri="{FF2B5EF4-FFF2-40B4-BE49-F238E27FC236}">
                <a16:creationId xmlns:a16="http://schemas.microsoft.com/office/drawing/2014/main" id="{9A550CA4-058B-4292-A4EF-D273CF1C2E28}"/>
              </a:ext>
            </a:extLst>
          </p:cNvPr>
          <p:cNvSpPr>
            <a:spLocks noGrp="1"/>
          </p:cNvSpPr>
          <p:nvPr>
            <p:ph idx="1"/>
          </p:nvPr>
        </p:nvSpPr>
        <p:spPr/>
        <p:txBody>
          <a:bodyPr>
            <a:noAutofit/>
          </a:bodyPr>
          <a:lstStyle/>
          <a:p>
            <a:pPr marL="0" indent="0" algn="ctr">
              <a:buNone/>
            </a:pPr>
            <a:r>
              <a:rPr lang="en-US" sz="4000" b="1" dirty="0"/>
              <a:t>Grant these blessings in the </a:t>
            </a:r>
          </a:p>
          <a:p>
            <a:pPr marL="0" indent="0" algn="ctr">
              <a:buNone/>
            </a:pPr>
            <a:r>
              <a:rPr lang="en-US" sz="4000" b="1" dirty="0"/>
              <a:t>Name of  Your Son </a:t>
            </a:r>
          </a:p>
          <a:p>
            <a:pPr marL="0" indent="0" algn="ctr">
              <a:buNone/>
            </a:pPr>
            <a:r>
              <a:rPr lang="en-US" sz="4000" b="1" dirty="0"/>
              <a:t>our Savior Jesus Christ. </a:t>
            </a:r>
          </a:p>
          <a:p>
            <a:pPr marL="0" indent="0" algn="ctr">
              <a:buNone/>
            </a:pPr>
            <a:endParaRPr lang="en-US" sz="4000" b="1" dirty="0"/>
          </a:p>
          <a:p>
            <a:pPr marL="0" indent="0" algn="ctr">
              <a:buNone/>
            </a:pPr>
            <a:r>
              <a:rPr lang="en-US" sz="4000" b="1" dirty="0"/>
              <a:t>Amen</a:t>
            </a:r>
          </a:p>
        </p:txBody>
      </p:sp>
    </p:spTree>
    <p:extLst>
      <p:ext uri="{BB962C8B-B14F-4D97-AF65-F5344CB8AC3E}">
        <p14:creationId xmlns:p14="http://schemas.microsoft.com/office/powerpoint/2010/main" val="41068566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7</TotalTime>
  <Words>286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A Prayer for Orphans</vt:lpstr>
      <vt:lpstr>PowerPoint Presentation</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Prayer for Orphans</dc:title>
  <dc:creator>Diana Reese</dc:creator>
  <cp:lastModifiedBy>Diana Reese</cp:lastModifiedBy>
  <cp:revision>3</cp:revision>
  <dcterms:created xsi:type="dcterms:W3CDTF">2019-11-05T13:53:31Z</dcterms:created>
  <dcterms:modified xsi:type="dcterms:W3CDTF">2019-11-05T14:01:05Z</dcterms:modified>
</cp:coreProperties>
</file>